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CA455-A2E0-42C4-8632-9F76BAC2EE2C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CA463-F7B1-441F-A921-9B4A06F0BEB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609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CA455-A2E0-42C4-8632-9F76BAC2EE2C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CA463-F7B1-441F-A921-9B4A06F0BEB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937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CA455-A2E0-42C4-8632-9F76BAC2EE2C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CA463-F7B1-441F-A921-9B4A06F0BEB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739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CA455-A2E0-42C4-8632-9F76BAC2EE2C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CA463-F7B1-441F-A921-9B4A06F0BEB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31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CA455-A2E0-42C4-8632-9F76BAC2EE2C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CA463-F7B1-441F-A921-9B4A06F0BEB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4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CA455-A2E0-42C4-8632-9F76BAC2EE2C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CA463-F7B1-441F-A921-9B4A06F0BEB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866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CA455-A2E0-42C4-8632-9F76BAC2EE2C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CA463-F7B1-441F-A921-9B4A06F0BEB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690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CA455-A2E0-42C4-8632-9F76BAC2EE2C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CA463-F7B1-441F-A921-9B4A06F0BEB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620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CA455-A2E0-42C4-8632-9F76BAC2EE2C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CA463-F7B1-441F-A921-9B4A06F0BEB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956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CA455-A2E0-42C4-8632-9F76BAC2EE2C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CA463-F7B1-441F-A921-9B4A06F0BEB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85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CA455-A2E0-42C4-8632-9F76BAC2EE2C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CA463-F7B1-441F-A921-9B4A06F0BEB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657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CA455-A2E0-42C4-8632-9F76BAC2EE2C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CA463-F7B1-441F-A921-9B4A06F0BEB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081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19496" y="0"/>
            <a:ext cx="9344296" cy="1485220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s-CL" dirty="0" smtClean="0"/>
              <a:t>TAREAS QUINTO AÑO </a:t>
            </a:r>
            <a:br>
              <a:rPr lang="es-CL" dirty="0" smtClean="0"/>
            </a:br>
            <a:r>
              <a:rPr lang="es-CL" sz="3600" dirty="0" smtClean="0"/>
              <a:t>SEMANA DEL 30 AL 3 DE SEPTIEMBRE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19497" y="1720986"/>
            <a:ext cx="9344296" cy="197881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32500" lnSpcReduction="20000"/>
          </a:bodyPr>
          <a:lstStyle/>
          <a:p>
            <a:pPr algn="l"/>
            <a:r>
              <a:rPr lang="es-CL" sz="9600" dirty="0" smtClean="0"/>
              <a:t>Para ampliar su conocimiento</a:t>
            </a:r>
          </a:p>
          <a:p>
            <a:pPr algn="l"/>
            <a:r>
              <a:rPr lang="es-CL" sz="9600" dirty="0" smtClean="0"/>
              <a:t>CONTENIDO                                                      PÁGINAS</a:t>
            </a:r>
          </a:p>
          <a:p>
            <a:pPr algn="l"/>
            <a:r>
              <a:rPr lang="es-CL" sz="9600" dirty="0" smtClean="0"/>
              <a:t>1.- Fracciones impropias                               60, 61 y 62</a:t>
            </a:r>
          </a:p>
          <a:p>
            <a:pPr algn="l"/>
            <a:r>
              <a:rPr lang="es-CL" sz="9600" dirty="0" smtClean="0"/>
              <a:t>2.- Fracciones Equivalentes                           66 y 67</a:t>
            </a:r>
          </a:p>
          <a:p>
            <a:pPr algn="l"/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1419496" y="3812345"/>
            <a:ext cx="9344297" cy="304565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3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CL" sz="9600" dirty="0" smtClean="0"/>
              <a:t>Para Desarrollar en casa.</a:t>
            </a:r>
          </a:p>
          <a:p>
            <a:pPr algn="l"/>
            <a:r>
              <a:rPr lang="es-CL" sz="9600" dirty="0" smtClean="0"/>
              <a:t>CONTENIDO                                                      PÁGINAS</a:t>
            </a:r>
          </a:p>
          <a:p>
            <a:pPr algn="l"/>
            <a:r>
              <a:rPr lang="es-CL" sz="9600" dirty="0" smtClean="0"/>
              <a:t>1.- Comparación de fracciones                       68</a:t>
            </a:r>
          </a:p>
          <a:p>
            <a:pPr algn="l"/>
            <a:r>
              <a:rPr lang="es-CL" sz="9600" dirty="0" smtClean="0"/>
              <a:t>2.- Denominador común                                  73 N° 2 </a:t>
            </a:r>
          </a:p>
          <a:p>
            <a:pPr algn="l"/>
            <a:r>
              <a:rPr lang="es-CL" sz="9600" dirty="0"/>
              <a:t> </a:t>
            </a:r>
            <a:r>
              <a:rPr lang="es-CL" sz="9600" dirty="0" smtClean="0"/>
              <a:t>                                                                         letras a, b, c y d. </a:t>
            </a:r>
          </a:p>
          <a:p>
            <a:pPr algn="l"/>
            <a:r>
              <a:rPr lang="es-CL" sz="9600" dirty="0" smtClean="0"/>
              <a:t>3</a:t>
            </a:r>
            <a:r>
              <a:rPr lang="es-CL" sz="9600" smtClean="0"/>
              <a:t>.- Ejercicios.                                                       </a:t>
            </a:r>
            <a:r>
              <a:rPr lang="es-CL" sz="9600" dirty="0" smtClean="0"/>
              <a:t>74  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03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61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TAREAS QUINTO AÑO  SEMANA DEL 30 AL 3 DE SEPTIEMBRE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TAREAS SEMANA  DEL 30 AL 3 DE SEPTIEMBRE</dc:title>
  <dc:creator>Pedro Carmona</dc:creator>
  <cp:lastModifiedBy>Pedro Carmona</cp:lastModifiedBy>
  <cp:revision>4</cp:revision>
  <dcterms:created xsi:type="dcterms:W3CDTF">2021-08-31T19:38:50Z</dcterms:created>
  <dcterms:modified xsi:type="dcterms:W3CDTF">2021-08-31T21:05:09Z</dcterms:modified>
</cp:coreProperties>
</file>